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70" r:id="rId3"/>
    <p:sldId id="273" r:id="rId4"/>
    <p:sldId id="278" r:id="rId5"/>
    <p:sldId id="284" r:id="rId6"/>
    <p:sldId id="265" r:id="rId7"/>
  </p:sldIdLst>
  <p:sldSz cx="14630400" cy="812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8918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Microsoft YaHei"/>
      </a:defRPr>
    </a:lvl1pPr>
    <a:lvl2pPr marL="0" marR="0" indent="0" algn="ctr" defTabSz="48918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Microsoft YaHei"/>
      </a:defRPr>
    </a:lvl2pPr>
    <a:lvl3pPr marL="0" marR="0" indent="0" algn="ctr" defTabSz="48918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Microsoft YaHei"/>
      </a:defRPr>
    </a:lvl3pPr>
    <a:lvl4pPr marL="0" marR="0" indent="0" algn="ctr" defTabSz="48918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Microsoft YaHei"/>
      </a:defRPr>
    </a:lvl4pPr>
    <a:lvl5pPr marL="0" marR="0" indent="0" algn="ctr" defTabSz="48918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Microsoft YaHei"/>
      </a:defRPr>
    </a:lvl5pPr>
    <a:lvl6pPr marL="0" marR="0" indent="0" algn="ctr" defTabSz="48918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Microsoft YaHei"/>
      </a:defRPr>
    </a:lvl6pPr>
    <a:lvl7pPr marL="0" marR="0" indent="0" algn="ctr" defTabSz="48918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Microsoft YaHei"/>
      </a:defRPr>
    </a:lvl7pPr>
    <a:lvl8pPr marL="0" marR="0" indent="0" algn="ctr" defTabSz="48918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Microsoft YaHei"/>
      </a:defRPr>
    </a:lvl8pPr>
    <a:lvl9pPr marL="0" marR="0" indent="0" algn="ctr" defTabSz="48918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Microsoft YaHe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56" autoAdjust="0"/>
  </p:normalViewPr>
  <p:slideViewPr>
    <p:cSldViewPr snapToGrid="0">
      <p:cViewPr varScale="1">
        <p:scale>
          <a:sx n="59" d="100"/>
          <a:sy n="59" d="100"/>
        </p:scale>
        <p:origin x="88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Microsoft YaHei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Microsoft YaHei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Microsoft YaHei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Microsoft YaHei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Microsoft YaHei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Microsoft YaHei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Microsoft YaHei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Microsoft YaHei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Microsoft YaHe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头图.jpeg" descr="头图.jpeg"/>
          <p:cNvPicPr>
            <a:picLocks noChangeAspect="1"/>
          </p:cNvPicPr>
          <p:nvPr/>
        </p:nvPicPr>
        <p:blipFill>
          <a:blip r:embed="rId2">
            <a:extLst/>
          </a:blip>
          <a:srcRect l="5000" r="5000" b="1335"/>
          <a:stretch>
            <a:fillRect/>
          </a:stretch>
        </p:blipFill>
        <p:spPr>
          <a:xfrm>
            <a:off x="-302667" y="-485248"/>
            <a:ext cx="15235893" cy="9395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13019" y="305982"/>
            <a:ext cx="1666789" cy="281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1813618" y="-863891"/>
            <a:ext cx="263310" cy="2685307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线条"/>
          <p:cNvSpPr/>
          <p:nvPr/>
        </p:nvSpPr>
        <p:spPr>
          <a:xfrm>
            <a:off x="574110" y="711200"/>
            <a:ext cx="6897373" cy="0"/>
          </a:xfrm>
          <a:prstGeom prst="line">
            <a:avLst/>
          </a:prstGeom>
          <a:ln w="12700">
            <a:solidFill>
              <a:srgbClr val="FFF116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字体&amp;字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字体&amp;字号.jpg" descr="字体&amp;字号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2393" y="-596996"/>
            <a:ext cx="14915186" cy="9321992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330605" y="1678778"/>
            <a:ext cx="6389294" cy="432948"/>
          </a:xfrm>
          <a:prstGeom prst="rect">
            <a:avLst/>
          </a:prstGeom>
        </p:spPr>
        <p:txBody>
          <a:bodyPr anchor="ctr"/>
          <a:lstStyle>
            <a:lvl1pPr algn="l" defTabSz="914400">
              <a:tabLst>
                <a:tab pos="203200" algn="l"/>
                <a:tab pos="419100" algn="l"/>
                <a:tab pos="622300" algn="l"/>
                <a:tab pos="838200" algn="l"/>
                <a:tab pos="1041400" algn="l"/>
                <a:tab pos="1257300" algn="l"/>
                <a:tab pos="1473200" algn="l"/>
                <a:tab pos="1676400" algn="l"/>
                <a:tab pos="1892300" algn="l"/>
                <a:tab pos="2095500" algn="l"/>
                <a:tab pos="2311400" algn="l"/>
                <a:tab pos="2527300" algn="l"/>
              </a:tabLst>
              <a:defRPr sz="2000">
                <a:solidFill>
                  <a:srgbClr val="FFFFFF"/>
                </a:solidFill>
              </a:defRPr>
            </a:lvl1pPr>
            <a:lvl2pPr algn="l" defTabSz="914400">
              <a:tabLst>
                <a:tab pos="203200" algn="l"/>
                <a:tab pos="419100" algn="l"/>
                <a:tab pos="622300" algn="l"/>
                <a:tab pos="838200" algn="l"/>
                <a:tab pos="1041400" algn="l"/>
                <a:tab pos="1257300" algn="l"/>
                <a:tab pos="1473200" algn="l"/>
                <a:tab pos="1676400" algn="l"/>
                <a:tab pos="1892300" algn="l"/>
                <a:tab pos="2095500" algn="l"/>
                <a:tab pos="2311400" algn="l"/>
                <a:tab pos="2527300" algn="l"/>
              </a:tabLst>
              <a:defRPr sz="2000">
                <a:solidFill>
                  <a:srgbClr val="FFFFFF"/>
                </a:solidFill>
              </a:defRPr>
            </a:lvl2pPr>
            <a:lvl3pPr algn="l" defTabSz="914400">
              <a:tabLst>
                <a:tab pos="203200" algn="l"/>
                <a:tab pos="419100" algn="l"/>
                <a:tab pos="622300" algn="l"/>
                <a:tab pos="838200" algn="l"/>
                <a:tab pos="1041400" algn="l"/>
                <a:tab pos="1257300" algn="l"/>
                <a:tab pos="1473200" algn="l"/>
                <a:tab pos="1676400" algn="l"/>
                <a:tab pos="1892300" algn="l"/>
                <a:tab pos="2095500" algn="l"/>
                <a:tab pos="2311400" algn="l"/>
                <a:tab pos="2527300" algn="l"/>
              </a:tabLst>
              <a:defRPr sz="2000">
                <a:solidFill>
                  <a:srgbClr val="FFFFFF"/>
                </a:solidFill>
              </a:defRPr>
            </a:lvl3pPr>
            <a:lvl4pPr algn="l" defTabSz="914400">
              <a:tabLst>
                <a:tab pos="203200" algn="l"/>
                <a:tab pos="419100" algn="l"/>
                <a:tab pos="622300" algn="l"/>
                <a:tab pos="838200" algn="l"/>
                <a:tab pos="1041400" algn="l"/>
                <a:tab pos="1257300" algn="l"/>
                <a:tab pos="1473200" algn="l"/>
                <a:tab pos="1676400" algn="l"/>
                <a:tab pos="1892300" algn="l"/>
                <a:tab pos="2095500" algn="l"/>
                <a:tab pos="2311400" algn="l"/>
                <a:tab pos="2527300" algn="l"/>
              </a:tabLst>
              <a:defRPr sz="2000">
                <a:solidFill>
                  <a:srgbClr val="FFFFFF"/>
                </a:solidFill>
              </a:defRPr>
            </a:lvl4pPr>
            <a:lvl5pPr algn="l" defTabSz="914400">
              <a:tabLst>
                <a:tab pos="203200" algn="l"/>
                <a:tab pos="419100" algn="l"/>
                <a:tab pos="622300" algn="l"/>
                <a:tab pos="838200" algn="l"/>
                <a:tab pos="1041400" algn="l"/>
                <a:tab pos="1257300" algn="l"/>
                <a:tab pos="1473200" algn="l"/>
                <a:tab pos="1676400" algn="l"/>
                <a:tab pos="1892300" algn="l"/>
                <a:tab pos="2095500" algn="l"/>
                <a:tab pos="2311400" algn="l"/>
                <a:tab pos="2527300" algn="l"/>
              </a:tabLst>
              <a:defRPr sz="20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8" name="章节标题位于中心上下左右居中位置…"/>
          <p:cNvSpPr txBox="1">
            <a:spLocks noGrp="1"/>
          </p:cNvSpPr>
          <p:nvPr>
            <p:ph type="body" sz="quarter" idx="13"/>
          </p:nvPr>
        </p:nvSpPr>
        <p:spPr>
          <a:xfrm>
            <a:off x="1924182" y="3180088"/>
            <a:ext cx="10782035" cy="1231275"/>
          </a:xfrm>
          <a:prstGeom prst="rect">
            <a:avLst/>
          </a:prstGeom>
        </p:spPr>
        <p:txBody>
          <a:bodyPr anchor="ctr"/>
          <a:lstStyle/>
          <a:p>
            <a:pPr defTabSz="914400">
              <a:tabLst>
                <a:tab pos="203200" algn="l"/>
                <a:tab pos="419100" algn="l"/>
                <a:tab pos="622300" algn="l"/>
                <a:tab pos="838200" algn="l"/>
                <a:tab pos="1041400" algn="l"/>
                <a:tab pos="1257300" algn="l"/>
                <a:tab pos="1473200" algn="l"/>
                <a:tab pos="1676400" algn="l"/>
                <a:tab pos="1892300" algn="l"/>
                <a:tab pos="2095500" algn="l"/>
                <a:tab pos="2311400" algn="l"/>
                <a:tab pos="2527300" algn="l"/>
              </a:tabLst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正文内容   |   微软雅黑  Regular  40pt   35pt   30pt   25pt（最小）"/>
          <p:cNvSpPr txBox="1">
            <a:spLocks noGrp="1"/>
          </p:cNvSpPr>
          <p:nvPr>
            <p:ph type="body" sz="quarter" idx="14"/>
          </p:nvPr>
        </p:nvSpPr>
        <p:spPr>
          <a:xfrm>
            <a:off x="3700769" y="5479724"/>
            <a:ext cx="7228862" cy="432948"/>
          </a:xfrm>
          <a:prstGeom prst="rect">
            <a:avLst/>
          </a:prstGeom>
        </p:spPr>
        <p:txBody>
          <a:bodyPr anchor="ctr"/>
          <a:lstStyle/>
          <a:p>
            <a:pPr defTabSz="914400">
              <a:tabLst>
                <a:tab pos="203200" algn="l"/>
                <a:tab pos="419100" algn="l"/>
                <a:tab pos="622300" algn="l"/>
                <a:tab pos="838200" algn="l"/>
                <a:tab pos="1041400" algn="l"/>
                <a:tab pos="1257300" algn="l"/>
                <a:tab pos="1473200" algn="l"/>
                <a:tab pos="1676400" algn="l"/>
                <a:tab pos="1892300" algn="l"/>
                <a:tab pos="2095500" algn="l"/>
                <a:tab pos="2311400" algn="l"/>
                <a:tab pos="2527300" algn="l"/>
              </a:tabLst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特殊文字使用颜色  #FFF116   Regular  40pt    35pt    30pt    25pt（最小）"/>
          <p:cNvSpPr txBox="1">
            <a:spLocks noGrp="1"/>
          </p:cNvSpPr>
          <p:nvPr>
            <p:ph type="body" sz="quarter" idx="15"/>
          </p:nvPr>
        </p:nvSpPr>
        <p:spPr>
          <a:xfrm>
            <a:off x="3086401" y="5974033"/>
            <a:ext cx="8457597" cy="432948"/>
          </a:xfrm>
          <a:prstGeom prst="rect">
            <a:avLst/>
          </a:prstGeom>
        </p:spPr>
        <p:txBody>
          <a:bodyPr anchor="ctr"/>
          <a:lstStyle/>
          <a:p>
            <a:pPr defTabSz="914400">
              <a:tabLst>
                <a:tab pos="203200" algn="l"/>
                <a:tab pos="419100" algn="l"/>
                <a:tab pos="622300" algn="l"/>
                <a:tab pos="838200" algn="l"/>
                <a:tab pos="1041400" algn="l"/>
                <a:tab pos="1257300" algn="l"/>
                <a:tab pos="1473200" algn="l"/>
                <a:tab pos="1676400" algn="l"/>
                <a:tab pos="1892300" algn="l"/>
                <a:tab pos="2095500" algn="l"/>
                <a:tab pos="2311400" algn="l"/>
                <a:tab pos="2527300" algn="l"/>
              </a:tabLst>
              <a:defRPr sz="2000">
                <a:solidFill>
                  <a:srgbClr val="FFF116"/>
                </a:solidFill>
              </a:defRPr>
            </a:pPr>
            <a:endParaRPr/>
          </a:p>
        </p:txBody>
      </p:sp>
      <p:sp>
        <p:nvSpPr>
          <p:cNvPr id="31" name="大标题为页面顶部居左上位置   |  微软雅黑 Bold 40pt"/>
          <p:cNvSpPr txBox="1">
            <a:spLocks noGrp="1"/>
          </p:cNvSpPr>
          <p:nvPr>
            <p:ph type="body" sz="quarter" idx="16"/>
          </p:nvPr>
        </p:nvSpPr>
        <p:spPr>
          <a:xfrm>
            <a:off x="1330606" y="1302497"/>
            <a:ext cx="6748251" cy="432948"/>
          </a:xfrm>
          <a:prstGeom prst="rect">
            <a:avLst/>
          </a:prstGeom>
        </p:spPr>
        <p:txBody>
          <a:bodyPr anchor="ctr"/>
          <a:lstStyle/>
          <a:p>
            <a:pPr algn="l" defTabSz="914400">
              <a:tabLst>
                <a:tab pos="203200" algn="l"/>
                <a:tab pos="419100" algn="l"/>
                <a:tab pos="622300" algn="l"/>
                <a:tab pos="838200" algn="l"/>
                <a:tab pos="1041400" algn="l"/>
                <a:tab pos="1257300" algn="l"/>
                <a:tab pos="1473200" algn="l"/>
                <a:tab pos="1676400" algn="l"/>
                <a:tab pos="1892300" algn="l"/>
                <a:tab pos="2095500" algn="l"/>
                <a:tab pos="2311400" algn="l"/>
                <a:tab pos="2527300" algn="l"/>
              </a:tabLst>
              <a:defRPr sz="2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13019" y="305982"/>
            <a:ext cx="1666789" cy="281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1813618" y="-863891"/>
            <a:ext cx="263310" cy="2685307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线条"/>
          <p:cNvSpPr/>
          <p:nvPr/>
        </p:nvSpPr>
        <p:spPr>
          <a:xfrm>
            <a:off x="574110" y="711200"/>
            <a:ext cx="6897373" cy="0"/>
          </a:xfrm>
          <a:prstGeom prst="line">
            <a:avLst/>
          </a:prstGeom>
          <a:ln w="12700">
            <a:solidFill>
              <a:srgbClr val="FFF116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空白页02jpg" descr="空白页02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1125" y="-1092407"/>
            <a:ext cx="14752650" cy="9220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13019" y="305982"/>
            <a:ext cx="1666789" cy="281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1813618" y="-863891"/>
            <a:ext cx="263310" cy="268530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线条"/>
          <p:cNvSpPr/>
          <p:nvPr/>
        </p:nvSpPr>
        <p:spPr>
          <a:xfrm>
            <a:off x="574110" y="711200"/>
            <a:ext cx="6897373" cy="0"/>
          </a:xfrm>
          <a:prstGeom prst="line">
            <a:avLst/>
          </a:prstGeom>
          <a:ln w="12700">
            <a:solidFill>
              <a:srgbClr val="FFF116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分标题.jpg" descr="分标题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3456" y="-1095320"/>
            <a:ext cx="14757312" cy="9223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13019" y="305982"/>
            <a:ext cx="1666789" cy="281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1813618" y="-863891"/>
            <a:ext cx="263310" cy="268530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线条"/>
          <p:cNvSpPr/>
          <p:nvPr/>
        </p:nvSpPr>
        <p:spPr>
          <a:xfrm>
            <a:off x="574110" y="711200"/>
            <a:ext cx="6897373" cy="0"/>
          </a:xfrm>
          <a:prstGeom prst="line">
            <a:avLst/>
          </a:prstGeom>
          <a:ln w="12700">
            <a:solidFill>
              <a:srgbClr val="FFF116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无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原色-2.jpg" descr="原色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2238" y="-1093797"/>
            <a:ext cx="14754876" cy="9221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13019" y="305982"/>
            <a:ext cx="1666789" cy="281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1813618" y="-863891"/>
            <a:ext cx="263310" cy="2685307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线条"/>
          <p:cNvSpPr/>
          <p:nvPr/>
        </p:nvSpPr>
        <p:spPr>
          <a:xfrm>
            <a:off x="574110" y="711200"/>
            <a:ext cx="6897373" cy="0"/>
          </a:xfrm>
          <a:prstGeom prst="line">
            <a:avLst/>
          </a:prstGeom>
          <a:ln w="12700">
            <a:solidFill>
              <a:srgbClr val="FFF116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最后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最后图.jpeg" descr="最后图.jpeg"/>
          <p:cNvPicPr>
            <a:picLocks noChangeAspect="1"/>
          </p:cNvPicPr>
          <p:nvPr/>
        </p:nvPicPr>
        <p:blipFill>
          <a:blip r:embed="rId2">
            <a:extLst/>
          </a:blip>
          <a:srcRect l="5000" r="5000"/>
          <a:stretch>
            <a:fillRect/>
          </a:stretch>
        </p:blipFill>
        <p:spPr>
          <a:xfrm>
            <a:off x="-377662" y="-457124"/>
            <a:ext cx="15385724" cy="9616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76650" y="3386590"/>
            <a:ext cx="6870327" cy="18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1094" y="305982"/>
            <a:ext cx="1666788" cy="281595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字体&amp;字号.jpg" descr="字体&amp;字号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-65258" y="-1097572"/>
            <a:ext cx="14760916" cy="9225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像" descr="图像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413019" y="305982"/>
            <a:ext cx="1666789" cy="281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图像" descr="图像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1813618" y="-863891"/>
            <a:ext cx="263310" cy="268530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线条"/>
          <p:cNvSpPr/>
          <p:nvPr/>
        </p:nvSpPr>
        <p:spPr>
          <a:xfrm>
            <a:off x="574110" y="711200"/>
            <a:ext cx="6897373" cy="0"/>
          </a:xfrm>
          <a:prstGeom prst="line">
            <a:avLst/>
          </a:prstGeom>
          <a:ln w="12700">
            <a:solidFill>
              <a:srgbClr val="FFF116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标题文本"/>
          <p:cNvSpPr txBox="1">
            <a:spLocks noGrp="1"/>
          </p:cNvSpPr>
          <p:nvPr>
            <p:ph type="title"/>
          </p:nvPr>
        </p:nvSpPr>
        <p:spPr>
          <a:xfrm>
            <a:off x="2761262" y="0"/>
            <a:ext cx="10403841" cy="2176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2" tIns="27092" rIns="27092" bIns="27092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7" name="正文级别 1…"/>
          <p:cNvSpPr txBox="1">
            <a:spLocks noGrp="1"/>
          </p:cNvSpPr>
          <p:nvPr>
            <p:ph type="body" idx="1"/>
          </p:nvPr>
        </p:nvSpPr>
        <p:spPr>
          <a:xfrm>
            <a:off x="8071555" y="2889955"/>
            <a:ext cx="5093548" cy="523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2" tIns="27092" rIns="27092" bIns="27092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174104" y="7382933"/>
            <a:ext cx="275420" cy="295487"/>
          </a:xfrm>
          <a:prstGeom prst="rect">
            <a:avLst/>
          </a:prstGeom>
          <a:ln w="12700">
            <a:miter lim="400000"/>
          </a:ln>
        </p:spPr>
        <p:txBody>
          <a:bodyPr wrap="none" lIns="27092" tIns="27092" rIns="27092" bIns="27092">
            <a:spAutoFit/>
          </a:bodyPr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7" r:id="rId7"/>
  </p:sldLayoutIdLst>
  <p:transition spd="med"/>
  <p:txStyles>
    <p:title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3200" algn="l"/>
          <a:tab pos="419100" algn="l"/>
          <a:tab pos="622300" algn="l"/>
          <a:tab pos="838200" algn="l"/>
          <a:tab pos="1041400" algn="l"/>
          <a:tab pos="1257300" algn="l"/>
          <a:tab pos="1473200" algn="l"/>
          <a:tab pos="1676400" algn="l"/>
          <a:tab pos="1892300" algn="l"/>
          <a:tab pos="2095500" algn="l"/>
          <a:tab pos="2311400" algn="l"/>
          <a:tab pos="2527300" algn="l"/>
        </a:tabLst>
        <a:defRPr sz="4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icrosoft YaHe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3200" algn="l"/>
          <a:tab pos="419100" algn="l"/>
          <a:tab pos="622300" algn="l"/>
          <a:tab pos="838200" algn="l"/>
          <a:tab pos="1041400" algn="l"/>
          <a:tab pos="1257300" algn="l"/>
          <a:tab pos="1473200" algn="l"/>
          <a:tab pos="1676400" algn="l"/>
          <a:tab pos="1892300" algn="l"/>
          <a:tab pos="2095500" algn="l"/>
          <a:tab pos="2311400" algn="l"/>
          <a:tab pos="2527300" algn="l"/>
        </a:tabLst>
        <a:defRPr sz="4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icrosoft YaHe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3200" algn="l"/>
          <a:tab pos="419100" algn="l"/>
          <a:tab pos="622300" algn="l"/>
          <a:tab pos="838200" algn="l"/>
          <a:tab pos="1041400" algn="l"/>
          <a:tab pos="1257300" algn="l"/>
          <a:tab pos="1473200" algn="l"/>
          <a:tab pos="1676400" algn="l"/>
          <a:tab pos="1892300" algn="l"/>
          <a:tab pos="2095500" algn="l"/>
          <a:tab pos="2311400" algn="l"/>
          <a:tab pos="2527300" algn="l"/>
        </a:tabLst>
        <a:defRPr sz="4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icrosoft YaHe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3200" algn="l"/>
          <a:tab pos="419100" algn="l"/>
          <a:tab pos="622300" algn="l"/>
          <a:tab pos="838200" algn="l"/>
          <a:tab pos="1041400" algn="l"/>
          <a:tab pos="1257300" algn="l"/>
          <a:tab pos="1473200" algn="l"/>
          <a:tab pos="1676400" algn="l"/>
          <a:tab pos="1892300" algn="l"/>
          <a:tab pos="2095500" algn="l"/>
          <a:tab pos="2311400" algn="l"/>
          <a:tab pos="2527300" algn="l"/>
        </a:tabLst>
        <a:defRPr sz="4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icrosoft YaHe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3200" algn="l"/>
          <a:tab pos="419100" algn="l"/>
          <a:tab pos="622300" algn="l"/>
          <a:tab pos="838200" algn="l"/>
          <a:tab pos="1041400" algn="l"/>
          <a:tab pos="1257300" algn="l"/>
          <a:tab pos="1473200" algn="l"/>
          <a:tab pos="1676400" algn="l"/>
          <a:tab pos="1892300" algn="l"/>
          <a:tab pos="2095500" algn="l"/>
          <a:tab pos="2311400" algn="l"/>
          <a:tab pos="2527300" algn="l"/>
        </a:tabLst>
        <a:defRPr sz="4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icrosoft YaHe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3200" algn="l"/>
          <a:tab pos="419100" algn="l"/>
          <a:tab pos="622300" algn="l"/>
          <a:tab pos="838200" algn="l"/>
          <a:tab pos="1041400" algn="l"/>
          <a:tab pos="1257300" algn="l"/>
          <a:tab pos="1473200" algn="l"/>
          <a:tab pos="1676400" algn="l"/>
          <a:tab pos="1892300" algn="l"/>
          <a:tab pos="2095500" algn="l"/>
          <a:tab pos="2311400" algn="l"/>
          <a:tab pos="2527300" algn="l"/>
        </a:tabLst>
        <a:defRPr sz="4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icrosoft YaHe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3200" algn="l"/>
          <a:tab pos="419100" algn="l"/>
          <a:tab pos="622300" algn="l"/>
          <a:tab pos="838200" algn="l"/>
          <a:tab pos="1041400" algn="l"/>
          <a:tab pos="1257300" algn="l"/>
          <a:tab pos="1473200" algn="l"/>
          <a:tab pos="1676400" algn="l"/>
          <a:tab pos="1892300" algn="l"/>
          <a:tab pos="2095500" algn="l"/>
          <a:tab pos="2311400" algn="l"/>
          <a:tab pos="2527300" algn="l"/>
        </a:tabLst>
        <a:defRPr sz="4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icrosoft YaHe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3200" algn="l"/>
          <a:tab pos="419100" algn="l"/>
          <a:tab pos="622300" algn="l"/>
          <a:tab pos="838200" algn="l"/>
          <a:tab pos="1041400" algn="l"/>
          <a:tab pos="1257300" algn="l"/>
          <a:tab pos="1473200" algn="l"/>
          <a:tab pos="1676400" algn="l"/>
          <a:tab pos="1892300" algn="l"/>
          <a:tab pos="2095500" algn="l"/>
          <a:tab pos="2311400" algn="l"/>
          <a:tab pos="2527300" algn="l"/>
        </a:tabLst>
        <a:defRPr sz="4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icrosoft YaHe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3200" algn="l"/>
          <a:tab pos="419100" algn="l"/>
          <a:tab pos="622300" algn="l"/>
          <a:tab pos="838200" algn="l"/>
          <a:tab pos="1041400" algn="l"/>
          <a:tab pos="1257300" algn="l"/>
          <a:tab pos="1473200" algn="l"/>
          <a:tab pos="1676400" algn="l"/>
          <a:tab pos="1892300" algn="l"/>
          <a:tab pos="2095500" algn="l"/>
          <a:tab pos="2311400" algn="l"/>
          <a:tab pos="2527300" algn="l"/>
        </a:tabLst>
        <a:defRPr sz="4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icrosoft YaHei"/>
        </a:defRPr>
      </a:lvl9pPr>
    </p:titleStyle>
    <p:bodyStyle>
      <a:lvl1pPr marL="0" marR="0" indent="0" algn="ctr" defTabSz="48918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icrosoft YaHei"/>
        </a:defRPr>
      </a:lvl1pPr>
      <a:lvl2pPr marL="0" marR="0" indent="0" algn="ctr" defTabSz="48918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icrosoft YaHei"/>
        </a:defRPr>
      </a:lvl2pPr>
      <a:lvl3pPr marL="0" marR="0" indent="0" algn="ctr" defTabSz="48918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icrosoft YaHei"/>
        </a:defRPr>
      </a:lvl3pPr>
      <a:lvl4pPr marL="0" marR="0" indent="0" algn="ctr" defTabSz="48918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icrosoft YaHei"/>
        </a:defRPr>
      </a:lvl4pPr>
      <a:lvl5pPr marL="0" marR="0" indent="0" algn="ctr" defTabSz="48918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icrosoft YaHei"/>
        </a:defRPr>
      </a:lvl5pPr>
      <a:lvl6pPr marL="0" marR="0" indent="0" algn="ctr" defTabSz="48918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icrosoft YaHei"/>
        </a:defRPr>
      </a:lvl6pPr>
      <a:lvl7pPr marL="0" marR="0" indent="0" algn="ctr" defTabSz="48918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icrosoft YaHei"/>
        </a:defRPr>
      </a:lvl7pPr>
      <a:lvl8pPr marL="0" marR="0" indent="0" algn="ctr" defTabSz="48918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icrosoft YaHei"/>
        </a:defRPr>
      </a:lvl8pPr>
      <a:lvl9pPr marL="0" marR="0" indent="0" algn="ctr" defTabSz="48918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icrosoft YaHei"/>
        </a:defRPr>
      </a:lvl9pPr>
    </p:bodyStyle>
    <p:otherStyle>
      <a:lvl1pPr marL="0" marR="0" indent="0" algn="ctr" defTabSz="48918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1pPr>
      <a:lvl2pPr marL="0" marR="0" indent="0" algn="ctr" defTabSz="48918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2pPr>
      <a:lvl3pPr marL="0" marR="0" indent="0" algn="ctr" defTabSz="48918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3pPr>
      <a:lvl4pPr marL="0" marR="0" indent="0" algn="ctr" defTabSz="48918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4pPr>
      <a:lvl5pPr marL="0" marR="0" indent="0" algn="ctr" defTabSz="48918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5pPr>
      <a:lvl6pPr marL="0" marR="0" indent="0" algn="ctr" defTabSz="48918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6pPr>
      <a:lvl7pPr marL="0" marR="0" indent="0" algn="ctr" defTabSz="48918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7pPr>
      <a:lvl8pPr marL="0" marR="0" indent="0" algn="ctr" defTabSz="48918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8pPr>
      <a:lvl9pPr marL="0" marR="0" indent="0" algn="ctr" defTabSz="48918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这里是PPT主标题"/>
          <p:cNvSpPr txBox="1"/>
          <p:nvPr/>
        </p:nvSpPr>
        <p:spPr>
          <a:xfrm>
            <a:off x="653749" y="3053953"/>
            <a:ext cx="8340705" cy="160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2" tIns="27092" rIns="27092" bIns="27092" anchor="ctr">
            <a:spAutoFit/>
          </a:bodyPr>
          <a:lstStyle/>
          <a:p>
            <a:pPr algn="l" defTabSz="914400">
              <a:tabLst>
                <a:tab pos="203200" algn="l"/>
                <a:tab pos="419100" algn="l"/>
                <a:tab pos="622300" algn="l"/>
                <a:tab pos="838200" algn="l"/>
                <a:tab pos="1041400" algn="l"/>
                <a:tab pos="1257300" algn="l"/>
                <a:tab pos="1473200" algn="l"/>
                <a:tab pos="1676400" algn="l"/>
                <a:tab pos="1892300" algn="l"/>
                <a:tab pos="2095500" algn="l"/>
                <a:tab pos="2311400" algn="l"/>
                <a:tab pos="2527300" algn="l"/>
              </a:tabLst>
              <a:defRPr sz="4600">
                <a:solidFill>
                  <a:srgbClr val="FFFFFF"/>
                </a:solidFill>
              </a:defRPr>
            </a:pPr>
            <a:r>
              <a:rPr dirty="0" err="1"/>
              <a:t>第三届云安全算法挑战赛</a:t>
            </a:r>
            <a:endParaRPr dirty="0"/>
          </a:p>
          <a:p>
            <a:pPr algn="l" defTabSz="914400">
              <a:tabLst>
                <a:tab pos="203200" algn="l"/>
                <a:tab pos="419100" algn="l"/>
                <a:tab pos="622300" algn="l"/>
                <a:tab pos="838200" algn="l"/>
                <a:tab pos="1041400" algn="l"/>
                <a:tab pos="1257300" algn="l"/>
                <a:tab pos="1473200" algn="l"/>
                <a:tab pos="1676400" algn="l"/>
                <a:tab pos="1892300" algn="l"/>
                <a:tab pos="2095500" algn="l"/>
                <a:tab pos="2311400" algn="l"/>
                <a:tab pos="2527300" algn="l"/>
              </a:tabLst>
              <a:defRPr sz="4600">
                <a:solidFill>
                  <a:srgbClr val="FFFFFF"/>
                </a:solidFill>
              </a:defRPr>
            </a:pPr>
            <a:r>
              <a:rPr dirty="0" err="1"/>
              <a:t>现场赛</a:t>
            </a:r>
            <a:endParaRPr dirty="0"/>
          </a:p>
        </p:txBody>
      </p:sp>
      <p:sp>
        <p:nvSpPr>
          <p:cNvPr id="146" name="版本/主讲人信息副标题"/>
          <p:cNvSpPr txBox="1"/>
          <p:nvPr/>
        </p:nvSpPr>
        <p:spPr>
          <a:xfrm>
            <a:off x="653749" y="4879293"/>
            <a:ext cx="8340705" cy="393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2" tIns="27092" rIns="27092" bIns="27092" anchor="ctr">
            <a:spAutoFit/>
          </a:bodyPr>
          <a:lstStyle>
            <a:lvl1pPr algn="l" defTabSz="914400">
              <a:tabLst>
                <a:tab pos="203200" algn="l"/>
                <a:tab pos="419100" algn="l"/>
                <a:tab pos="622300" algn="l"/>
                <a:tab pos="838200" algn="l"/>
                <a:tab pos="1041400" algn="l"/>
                <a:tab pos="1257300" algn="l"/>
                <a:tab pos="1473200" algn="l"/>
                <a:tab pos="1676400" algn="l"/>
                <a:tab pos="1892300" algn="l"/>
                <a:tab pos="2095500" algn="l"/>
                <a:tab pos="2311400" algn="l"/>
                <a:tab pos="2527300" algn="l"/>
              </a:tabLst>
              <a:defRPr sz="22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B313BB-DE39-451C-B65E-B90E32D7AA5A}"/>
              </a:ext>
            </a:extLst>
          </p:cNvPr>
          <p:cNvSpPr/>
          <p:nvPr/>
        </p:nvSpPr>
        <p:spPr>
          <a:xfrm>
            <a:off x="653749" y="4657540"/>
            <a:ext cx="7315200" cy="13088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团队：</a:t>
            </a:r>
            <a:r>
              <a:rPr lang="en-US" altLang="zh-CN" sz="2800" dirty="0" err="1">
                <a:solidFill>
                  <a:schemeClr val="bg1"/>
                </a:solidFill>
              </a:rPr>
              <a:t>i_hate_mcdonalds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成员： </a:t>
            </a:r>
            <a:r>
              <a:rPr lang="en-US" altLang="zh-CN" sz="2800" dirty="0">
                <a:solidFill>
                  <a:schemeClr val="bg1"/>
                </a:solidFill>
              </a:rPr>
              <a:t>3sigma </a:t>
            </a:r>
            <a:r>
              <a:rPr lang="zh-CN" altLang="en-US" sz="2800" dirty="0">
                <a:solidFill>
                  <a:schemeClr val="bg1"/>
                </a:solidFill>
              </a:rPr>
              <a:t>、</a:t>
            </a:r>
            <a:r>
              <a:rPr lang="en-US" altLang="zh-CN" sz="2800" dirty="0" err="1">
                <a:solidFill>
                  <a:schemeClr val="bg1"/>
                </a:solidFill>
              </a:rPr>
              <a:t>DeanNg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141">
            <a:extLst>
              <a:ext uri="{FF2B5EF4-FFF2-40B4-BE49-F238E27FC236}">
                <a16:creationId xmlns:a16="http://schemas.microsoft.com/office/drawing/2014/main" id="{289566A5-3D37-44E4-9943-8A0683DAB0B6}"/>
              </a:ext>
            </a:extLst>
          </p:cNvPr>
          <p:cNvSpPr/>
          <p:nvPr/>
        </p:nvSpPr>
        <p:spPr>
          <a:xfrm>
            <a:off x="6806398" y="2492574"/>
            <a:ext cx="1923182" cy="1808237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  <a:miter lim="400000"/>
          </a:ln>
          <a:effectLst>
            <a:outerShdw blurRad="317500" dist="9577" rotWithShape="0">
              <a:srgbClr val="000000">
                <a:alpha val="6026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en-US" altLang="zh-CN" dirty="0"/>
              <a:t>3</a:t>
            </a:r>
            <a:endParaRPr dirty="0"/>
          </a:p>
        </p:txBody>
      </p:sp>
      <p:sp>
        <p:nvSpPr>
          <p:cNvPr id="40" name="Shape 141">
            <a:extLst>
              <a:ext uri="{FF2B5EF4-FFF2-40B4-BE49-F238E27FC236}">
                <a16:creationId xmlns:a16="http://schemas.microsoft.com/office/drawing/2014/main" id="{F43F977D-26DA-4086-9F98-4E1837F2FF0B}"/>
              </a:ext>
            </a:extLst>
          </p:cNvPr>
          <p:cNvSpPr/>
          <p:nvPr/>
        </p:nvSpPr>
        <p:spPr>
          <a:xfrm>
            <a:off x="4630821" y="2793999"/>
            <a:ext cx="1270001" cy="1270001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  <a:miter lim="400000"/>
          </a:ln>
          <a:effectLst>
            <a:outerShdw blurRad="317500" dist="9577" rotWithShape="0">
              <a:srgbClr val="000000">
                <a:alpha val="6026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en-US" altLang="zh-CN" dirty="0"/>
              <a:t>2</a:t>
            </a:r>
            <a:endParaRPr dirty="0"/>
          </a:p>
        </p:txBody>
      </p:sp>
      <p:sp>
        <p:nvSpPr>
          <p:cNvPr id="41" name="Shape 141">
            <a:extLst>
              <a:ext uri="{FF2B5EF4-FFF2-40B4-BE49-F238E27FC236}">
                <a16:creationId xmlns:a16="http://schemas.microsoft.com/office/drawing/2014/main" id="{C0F6D88E-2677-42B1-941B-DD141FE6C195}"/>
              </a:ext>
            </a:extLst>
          </p:cNvPr>
          <p:cNvSpPr/>
          <p:nvPr/>
        </p:nvSpPr>
        <p:spPr>
          <a:xfrm>
            <a:off x="1804869" y="2793998"/>
            <a:ext cx="1270001" cy="1270001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  <a:miter lim="400000"/>
          </a:ln>
          <a:effectLst>
            <a:outerShdw blurRad="317500" dist="9577" rotWithShape="0">
              <a:srgbClr val="000000">
                <a:alpha val="6026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en-US" altLang="zh-CN" dirty="0"/>
              <a:t>1</a:t>
            </a:r>
            <a:endParaRPr dirty="0"/>
          </a:p>
        </p:txBody>
      </p:sp>
      <p:sp>
        <p:nvSpPr>
          <p:cNvPr id="42" name="Shape 141">
            <a:extLst>
              <a:ext uri="{FF2B5EF4-FFF2-40B4-BE49-F238E27FC236}">
                <a16:creationId xmlns:a16="http://schemas.microsoft.com/office/drawing/2014/main" id="{B67435EC-F804-4B29-AFDD-C96E3FC21808}"/>
              </a:ext>
            </a:extLst>
          </p:cNvPr>
          <p:cNvSpPr/>
          <p:nvPr/>
        </p:nvSpPr>
        <p:spPr>
          <a:xfrm>
            <a:off x="9629541" y="2793999"/>
            <a:ext cx="1270001" cy="1270001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  <a:miter lim="400000"/>
          </a:ln>
          <a:effectLst>
            <a:outerShdw blurRad="317500" dist="9577" rotWithShape="0">
              <a:srgbClr val="000000">
                <a:alpha val="6026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en-US" altLang="zh-CN" dirty="0"/>
              <a:t>4</a:t>
            </a:r>
            <a:endParaRPr dirty="0"/>
          </a:p>
        </p:txBody>
      </p:sp>
      <p:sp>
        <p:nvSpPr>
          <p:cNvPr id="43" name="Shape 141">
            <a:extLst>
              <a:ext uri="{FF2B5EF4-FFF2-40B4-BE49-F238E27FC236}">
                <a16:creationId xmlns:a16="http://schemas.microsoft.com/office/drawing/2014/main" id="{0315BFB6-5A36-4AF5-B207-ED5B7B228E75}"/>
              </a:ext>
            </a:extLst>
          </p:cNvPr>
          <p:cNvSpPr/>
          <p:nvPr/>
        </p:nvSpPr>
        <p:spPr>
          <a:xfrm>
            <a:off x="12128901" y="2793999"/>
            <a:ext cx="1270001" cy="1270001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  <a:miter lim="400000"/>
          </a:ln>
          <a:effectLst>
            <a:outerShdw blurRad="317500" dist="9577" rotWithShape="0">
              <a:srgbClr val="000000">
                <a:alpha val="6026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en-US" altLang="zh-CN" dirty="0"/>
              <a:t>5</a:t>
            </a:r>
            <a:endParaRPr dirty="0"/>
          </a:p>
        </p:txBody>
      </p:sp>
      <p:sp>
        <p:nvSpPr>
          <p:cNvPr id="44" name="Shape 138">
            <a:extLst>
              <a:ext uri="{FF2B5EF4-FFF2-40B4-BE49-F238E27FC236}">
                <a16:creationId xmlns:a16="http://schemas.microsoft.com/office/drawing/2014/main" id="{BC21E838-675C-4D14-B4B8-BE5D99FAF170}"/>
              </a:ext>
            </a:extLst>
          </p:cNvPr>
          <p:cNvSpPr/>
          <p:nvPr/>
        </p:nvSpPr>
        <p:spPr>
          <a:xfrm>
            <a:off x="1604000" y="4735251"/>
            <a:ext cx="1671740" cy="609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000" spc="59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j-lt"/>
              </a:rPr>
              <a:t>任务背景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Shape 138">
            <a:extLst>
              <a:ext uri="{FF2B5EF4-FFF2-40B4-BE49-F238E27FC236}">
                <a16:creationId xmlns:a16="http://schemas.microsoft.com/office/drawing/2014/main" id="{1968AF93-C355-4A1F-AF8A-8F11652A3D26}"/>
              </a:ext>
            </a:extLst>
          </p:cNvPr>
          <p:cNvSpPr/>
          <p:nvPr/>
        </p:nvSpPr>
        <p:spPr>
          <a:xfrm>
            <a:off x="4429951" y="4739195"/>
            <a:ext cx="1671740" cy="609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000" spc="59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j-lt"/>
              </a:rPr>
              <a:t>数据分析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Shape 138">
            <a:extLst>
              <a:ext uri="{FF2B5EF4-FFF2-40B4-BE49-F238E27FC236}">
                <a16:creationId xmlns:a16="http://schemas.microsoft.com/office/drawing/2014/main" id="{D28167CA-5039-4E03-BE51-FFEC8DE83095}"/>
              </a:ext>
            </a:extLst>
          </p:cNvPr>
          <p:cNvSpPr/>
          <p:nvPr/>
        </p:nvSpPr>
        <p:spPr>
          <a:xfrm>
            <a:off x="6929314" y="4731307"/>
            <a:ext cx="1671740" cy="609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000" spc="59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j-lt"/>
              </a:rPr>
              <a:t>算法创新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Shape 138">
            <a:extLst>
              <a:ext uri="{FF2B5EF4-FFF2-40B4-BE49-F238E27FC236}">
                <a16:creationId xmlns:a16="http://schemas.microsoft.com/office/drawing/2014/main" id="{E7ED6813-EEBC-4930-8C0B-715E09464884}"/>
              </a:ext>
            </a:extLst>
          </p:cNvPr>
          <p:cNvSpPr/>
          <p:nvPr/>
        </p:nvSpPr>
        <p:spPr>
          <a:xfrm>
            <a:off x="9428672" y="4764740"/>
            <a:ext cx="1671740" cy="609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000" spc="59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j-lt"/>
              </a:rPr>
              <a:t>计算效率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Shape 138">
            <a:extLst>
              <a:ext uri="{FF2B5EF4-FFF2-40B4-BE49-F238E27FC236}">
                <a16:creationId xmlns:a16="http://schemas.microsoft.com/office/drawing/2014/main" id="{89FC472E-6523-4651-B7F7-3089506FAD06}"/>
              </a:ext>
            </a:extLst>
          </p:cNvPr>
          <p:cNvSpPr/>
          <p:nvPr/>
        </p:nvSpPr>
        <p:spPr>
          <a:xfrm>
            <a:off x="12320319" y="4764740"/>
            <a:ext cx="887166" cy="609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000" spc="59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j-lt"/>
              </a:rPr>
              <a:t>总结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74106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大标题为页面顶部居左上位置   |  微软雅黑 Bold 40pt"/>
          <p:cNvSpPr txBox="1"/>
          <p:nvPr/>
        </p:nvSpPr>
        <p:spPr>
          <a:xfrm>
            <a:off x="1330605" y="1302497"/>
            <a:ext cx="3854712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算法流程图</a:t>
            </a:r>
            <a:endParaRPr dirty="0"/>
          </a:p>
        </p:txBody>
      </p:sp>
      <p:pic>
        <p:nvPicPr>
          <p:cNvPr id="169" name="图片 168">
            <a:extLst>
              <a:ext uri="{FF2B5EF4-FFF2-40B4-BE49-F238E27FC236}">
                <a16:creationId xmlns:a16="http://schemas.microsoft.com/office/drawing/2014/main" id="{F7DFC317-565C-4722-A695-42F1C36A9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705576"/>
            <a:ext cx="13906500" cy="308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7448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大标题为页面顶部居左上位置   |  微软雅黑 Bold 40pt"/>
          <p:cNvSpPr txBox="1"/>
          <p:nvPr/>
        </p:nvSpPr>
        <p:spPr>
          <a:xfrm>
            <a:off x="1038504" y="1111997"/>
            <a:ext cx="143799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创新</a:t>
            </a:r>
            <a:endParaRPr dirty="0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8B4BE045-2972-4833-A3CA-A2D7B56C2FD8}"/>
              </a:ext>
            </a:extLst>
          </p:cNvPr>
          <p:cNvSpPr/>
          <p:nvPr/>
        </p:nvSpPr>
        <p:spPr>
          <a:xfrm>
            <a:off x="1757501" y="2287412"/>
            <a:ext cx="3551723" cy="3551723"/>
          </a:xfrm>
          <a:prstGeom prst="ellipse">
            <a:avLst/>
          </a:prstGeom>
          <a:noFill/>
          <a:ln w="127000">
            <a:solidFill>
              <a:schemeClr val="accent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" name="Arc 4">
            <a:extLst>
              <a:ext uri="{FF2B5EF4-FFF2-40B4-BE49-F238E27FC236}">
                <a16:creationId xmlns:a16="http://schemas.microsoft.com/office/drawing/2014/main" id="{B4907237-2026-4017-A68C-B79717089497}"/>
              </a:ext>
            </a:extLst>
          </p:cNvPr>
          <p:cNvSpPr/>
          <p:nvPr/>
        </p:nvSpPr>
        <p:spPr>
          <a:xfrm>
            <a:off x="1758630" y="2289993"/>
            <a:ext cx="3548014" cy="3548014"/>
          </a:xfrm>
          <a:prstGeom prst="arc">
            <a:avLst>
              <a:gd name="adj1" fmla="val 10766207"/>
              <a:gd name="adj2" fmla="val 0"/>
            </a:avLst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BFC84AFD-0C01-44C6-B3DD-7CA0FD941D16}"/>
              </a:ext>
            </a:extLst>
          </p:cNvPr>
          <p:cNvSpPr/>
          <p:nvPr/>
        </p:nvSpPr>
        <p:spPr>
          <a:xfrm>
            <a:off x="5316666" y="2287412"/>
            <a:ext cx="3551723" cy="3551723"/>
          </a:xfrm>
          <a:prstGeom prst="ellipse">
            <a:avLst/>
          </a:prstGeom>
          <a:noFill/>
          <a:ln w="127000">
            <a:solidFill>
              <a:schemeClr val="accent3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8" name="Arc 6">
            <a:extLst>
              <a:ext uri="{FF2B5EF4-FFF2-40B4-BE49-F238E27FC236}">
                <a16:creationId xmlns:a16="http://schemas.microsoft.com/office/drawing/2014/main" id="{6488EA1D-FBD0-466E-9797-DE9B523628C5}"/>
              </a:ext>
            </a:extLst>
          </p:cNvPr>
          <p:cNvSpPr/>
          <p:nvPr/>
        </p:nvSpPr>
        <p:spPr>
          <a:xfrm rot="10800000">
            <a:off x="5317795" y="2289993"/>
            <a:ext cx="3548014" cy="3548014"/>
          </a:xfrm>
          <a:prstGeom prst="arc">
            <a:avLst>
              <a:gd name="adj1" fmla="val 10766207"/>
              <a:gd name="adj2" fmla="val 0"/>
            </a:avLst>
          </a:prstGeom>
          <a:ln w="1270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A34B57A1-891F-405F-82CE-7B89263DB4F6}"/>
              </a:ext>
            </a:extLst>
          </p:cNvPr>
          <p:cNvSpPr/>
          <p:nvPr/>
        </p:nvSpPr>
        <p:spPr>
          <a:xfrm>
            <a:off x="8864680" y="2287412"/>
            <a:ext cx="3551723" cy="3551723"/>
          </a:xfrm>
          <a:prstGeom prst="ellipse">
            <a:avLst/>
          </a:prstGeom>
          <a:noFill/>
          <a:ln w="127000">
            <a:solidFill>
              <a:schemeClr val="accent5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0" name="Arc 8">
            <a:extLst>
              <a:ext uri="{FF2B5EF4-FFF2-40B4-BE49-F238E27FC236}">
                <a16:creationId xmlns:a16="http://schemas.microsoft.com/office/drawing/2014/main" id="{B02F7C57-2D06-408C-8DAD-8FB83E13D1D8}"/>
              </a:ext>
            </a:extLst>
          </p:cNvPr>
          <p:cNvSpPr/>
          <p:nvPr/>
        </p:nvSpPr>
        <p:spPr>
          <a:xfrm>
            <a:off x="8865809" y="2289993"/>
            <a:ext cx="3548014" cy="3548014"/>
          </a:xfrm>
          <a:prstGeom prst="arc">
            <a:avLst>
              <a:gd name="adj1" fmla="val 10766207"/>
              <a:gd name="adj2" fmla="val 0"/>
            </a:avLst>
          </a:prstGeom>
          <a:ln w="1270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6B5AF91-BC50-440B-ADC8-A9F9AF73F50A}"/>
              </a:ext>
            </a:extLst>
          </p:cNvPr>
          <p:cNvSpPr txBox="1">
            <a:spLocks/>
          </p:cNvSpPr>
          <p:nvPr/>
        </p:nvSpPr>
        <p:spPr>
          <a:xfrm>
            <a:off x="1815598" y="3324195"/>
            <a:ext cx="3410207" cy="156045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4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稀疏特征：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LR</a:t>
            </a:r>
          </a:p>
          <a:p>
            <a:pPr>
              <a:lnSpc>
                <a:spcPct val="150000"/>
              </a:lnSpc>
              <a:spcBef>
                <a:spcPts val="4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稠密特征：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GBDT</a:t>
            </a:r>
            <a:endParaRPr 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5A51CA2-6996-471B-A54D-62DAF8614930}"/>
              </a:ext>
            </a:extLst>
          </p:cNvPr>
          <p:cNvSpPr txBox="1">
            <a:spLocks/>
          </p:cNvSpPr>
          <p:nvPr/>
        </p:nvSpPr>
        <p:spPr>
          <a:xfrm>
            <a:off x="5671295" y="3324195"/>
            <a:ext cx="2841012" cy="121970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4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折外预测：</a:t>
            </a:r>
            <a:endParaRPr lang="en-US" altLang="zh-CN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4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避免过拟合</a:t>
            </a:r>
            <a:endParaRPr lang="en-US" sz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B0F72C6-1129-4BE4-8040-12B37793374A}"/>
              </a:ext>
            </a:extLst>
          </p:cNvPr>
          <p:cNvSpPr txBox="1">
            <a:spLocks/>
          </p:cNvSpPr>
          <p:nvPr/>
        </p:nvSpPr>
        <p:spPr>
          <a:xfrm>
            <a:off x="9372472" y="3324195"/>
            <a:ext cx="2686720" cy="121970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4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模型复杂度低，可解释性强</a:t>
            </a:r>
            <a:endParaRPr lang="en-US" sz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467809"/>
      </p:ext>
    </p:extLst>
  </p:cSld>
  <p:clrMapOvr>
    <a:masterClrMapping/>
  </p:clrMapOvr>
  <p:transition spd="med"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75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8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8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5" dur="8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6" dur="8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2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8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8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8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8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2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81A862A-6C8A-42AE-9A61-FFA980E3BC22}"/>
              </a:ext>
            </a:extLst>
          </p:cNvPr>
          <p:cNvSpPr txBox="1"/>
          <p:nvPr/>
        </p:nvSpPr>
        <p:spPr>
          <a:xfrm>
            <a:off x="1330605" y="3185891"/>
            <a:ext cx="11887200" cy="14397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2" tIns="27092" rIns="27092" bIns="27092" numCol="1" spcCol="38100" rtlCol="0" anchor="ctr">
            <a:spAutoFit/>
          </a:bodyPr>
          <a:lstStyle/>
          <a:p>
            <a:pPr marL="457200">
              <a:lnSpc>
                <a:spcPct val="150000"/>
              </a:lnSpc>
            </a:pPr>
            <a:r>
              <a:rPr kumimoji="0" lang="en-US" altLang="zh-CN" sz="4000" b="1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ea"/>
                <a:cs typeface="+mj-cs"/>
                <a:sym typeface="Microsoft YaHei"/>
              </a:rPr>
              <a:t>THANKS!</a:t>
            </a:r>
          </a:p>
          <a:p>
            <a:pPr marL="285750" marR="0" defTabSz="489185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zh-CN" altLang="en-US" sz="2000" b="1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71853505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Microsoft YaHei"/>
        <a:ea typeface="Microsoft YaHei"/>
        <a:cs typeface="Microsoft YaHei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48918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7092" tIns="27092" rIns="27092" bIns="27092" numCol="1" spcCol="38100" rtlCol="0" anchor="ctr">
        <a:spAutoFit/>
      </a:bodyPr>
      <a:lstStyle>
        <a:defPPr marL="0" marR="0" indent="0" algn="ctr" defTabSz="48918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Microsoft YaHei"/>
        <a:ea typeface="Microsoft YaHei"/>
        <a:cs typeface="Microsoft YaHei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48918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7092" tIns="27092" rIns="27092" bIns="27092" numCol="1" spcCol="38100" rtlCol="0" anchor="ctr">
        <a:spAutoFit/>
      </a:bodyPr>
      <a:lstStyle>
        <a:defPPr marL="0" marR="0" indent="0" algn="ctr" defTabSz="48918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55</Words>
  <Application>Microsoft Office PowerPoint</Application>
  <PresentationFormat>自定义</PresentationFormat>
  <Paragraphs>22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FZLanTingHei-M-GBK</vt:lpstr>
      <vt:lpstr>Microsoft YaHei</vt:lpstr>
      <vt:lpstr>Arial</vt:lpstr>
      <vt:lpstr>Helvetica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faustine</cp:lastModifiedBy>
  <cp:revision>56</cp:revision>
  <dcterms:modified xsi:type="dcterms:W3CDTF">2018-09-26T16:24:58Z</dcterms:modified>
</cp:coreProperties>
</file>